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256" r:id="rId28"/>
    <p:sldId id="569" r:id="rId29"/>
    <p:sldId id="574" r:id="rId30"/>
    <p:sldId id="587"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6"/>
    <p:restoredTop sz="73061"/>
  </p:normalViewPr>
  <p:slideViewPr>
    <p:cSldViewPr snapToGrid="0" snapToObjects="1">
      <p:cViewPr varScale="1">
        <p:scale>
          <a:sx n="92" d="100"/>
          <a:sy n="92" d="100"/>
        </p:scale>
        <p:origin x="2224"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8/15/22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8/15/22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you all at R/Medicine tomorrow!</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60956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also in the name of my co-instructors, I would like to thank all the TAs</a:t>
            </a:r>
          </a:p>
          <a:p>
            <a:endParaRPr lang="en-US" dirty="0"/>
          </a:p>
          <a:p>
            <a:r>
              <a:rPr lang="en-US" dirty="0"/>
              <a:t>** So to give them a round of virtual applause please click the “yes” button one more time!</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267136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big thank you to all of you R/Med 101 Participants!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kadauke.github.io/rmed2020-101-site/"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bit.ly/rmed2020-101-pos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5292428" y="5892597"/>
            <a:ext cx="6151492" cy="461665"/>
          </a:xfrm>
          <a:prstGeom prst="rect">
            <a:avLst/>
          </a:prstGeom>
        </p:spPr>
        <p:txBody>
          <a:bodyPr wrap="none">
            <a:spAutoFit/>
          </a:bodyPr>
          <a:lstStyle/>
          <a:p>
            <a:r>
              <a:rPr lang="en-US" sz="2400" dirty="0">
                <a:hlinkClick r:id="rId6"/>
              </a:rPr>
              <a:t>https://skadauke.github.io/rmed2020-101-site/</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24CC2F-F674-439C-AACE-7E88229948EF}"/>
              </a:ext>
              <a:ext uri="{C183D7F6-B498-43B3-948B-1728B52AA6E4}">
                <adec:decorative xmlns:adec="http://schemas.microsoft.com/office/drawing/2017/decorative" val="1"/>
              </a:ext>
            </a:extLst>
          </p:cNvPr>
          <p:cNvPicPr>
            <a:picLocks noChangeAspect="1"/>
          </p:cNvPicPr>
          <p:nvPr/>
        </p:nvPicPr>
        <p:blipFill rotWithShape="1">
          <a:blip r:embed="rId3"/>
          <a:srcRect t="15730"/>
          <a:stretch/>
        </p:blipFill>
        <p:spPr>
          <a:xfrm>
            <a:off x="20" y="10"/>
            <a:ext cx="12191980" cy="6857990"/>
          </a:xfrm>
          <a:prstGeom prst="rect">
            <a:avLst/>
          </a:prstGeom>
        </p:spPr>
      </p:pic>
      <p:pic>
        <p:nvPicPr>
          <p:cNvPr id="8" name="Picture 7">
            <a:extLst>
              <a:ext uri="{FF2B5EF4-FFF2-40B4-BE49-F238E27FC236}">
                <a16:creationId xmlns:a16="http://schemas.microsoft.com/office/drawing/2014/main" id="{E2955B5D-E1BE-B94A-8B2B-609B8B447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241" y="2490416"/>
            <a:ext cx="8867517" cy="1877168"/>
          </a:xfrm>
          <a:prstGeom prst="rect">
            <a:avLst/>
          </a:prstGeom>
        </p:spPr>
      </p:pic>
    </p:spTree>
    <p:extLst>
      <p:ext uri="{BB962C8B-B14F-4D97-AF65-F5344CB8AC3E}">
        <p14:creationId xmlns:p14="http://schemas.microsoft.com/office/powerpoint/2010/main" val="4021703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1024127" y="1512277"/>
            <a:ext cx="4754880" cy="4797083"/>
          </a:xfrm>
        </p:spPr>
        <p:txBody>
          <a:bodyPr>
            <a:normAutofit/>
          </a:bodyPr>
          <a:lstStyle/>
          <a:p>
            <a:pPr algn="ctr"/>
            <a:r>
              <a:rPr lang="en-US" sz="2800" dirty="0"/>
              <a:t>Daniella Mark</a:t>
            </a:r>
          </a:p>
          <a:p>
            <a:pPr algn="ctr"/>
            <a:r>
              <a:rPr lang="en-US" sz="2800" dirty="0"/>
              <a:t>Mohamed El </a:t>
            </a:r>
            <a:r>
              <a:rPr lang="en-US" sz="2800" dirty="0" err="1"/>
              <a:t>Fodil</a:t>
            </a:r>
            <a:r>
              <a:rPr lang="en-US" sz="2800" dirty="0"/>
              <a:t> </a:t>
            </a:r>
            <a:r>
              <a:rPr lang="en-US" sz="2800" dirty="0" err="1"/>
              <a:t>Ihaddaden</a:t>
            </a:r>
            <a:endParaRPr lang="en-US" sz="2800" dirty="0"/>
          </a:p>
          <a:p>
            <a:pPr algn="ctr"/>
            <a:r>
              <a:rPr lang="en-US" sz="2800" dirty="0"/>
              <a:t>Silvia </a:t>
            </a:r>
            <a:r>
              <a:rPr lang="en-US" sz="2800" dirty="0" err="1"/>
              <a:t>Canelon</a:t>
            </a:r>
            <a:endParaRPr lang="en-US" sz="2800" dirty="0"/>
          </a:p>
          <a:p>
            <a:pPr algn="ctr"/>
            <a:r>
              <a:rPr lang="en-US" sz="2800" dirty="0" err="1"/>
              <a:t>Shelmith</a:t>
            </a:r>
            <a:r>
              <a:rPr lang="en-US" sz="2800" dirty="0"/>
              <a:t> Kariuki</a:t>
            </a:r>
          </a:p>
          <a:p>
            <a:pPr algn="ctr"/>
            <a:r>
              <a:rPr lang="en-US" sz="2800" dirty="0" err="1"/>
              <a:t>Sina</a:t>
            </a:r>
            <a:r>
              <a:rPr lang="en-US" sz="2800" dirty="0"/>
              <a:t> </a:t>
            </a:r>
            <a:r>
              <a:rPr lang="en-US" sz="2800" dirty="0" err="1"/>
              <a:t>Rüeger</a:t>
            </a:r>
            <a:endParaRPr lang="en-US" sz="2800" dirty="0"/>
          </a:p>
          <a:p>
            <a:pPr algn="ctr"/>
            <a:r>
              <a:rPr lang="en-US" sz="2800" dirty="0"/>
              <a:t>Amit Kohli</a:t>
            </a:r>
          </a:p>
          <a:p>
            <a:pPr algn="ctr"/>
            <a:r>
              <a:rPr lang="en-US" sz="2800" dirty="0"/>
              <a:t>Richard Hanna</a:t>
            </a:r>
          </a:p>
          <a:p>
            <a:pPr algn="ctr"/>
            <a:r>
              <a:rPr lang="en-US" sz="2800" dirty="0"/>
              <a:t>Shannon Hagerty</a:t>
            </a:r>
          </a:p>
          <a:p>
            <a:pPr algn="ctr"/>
            <a:endParaRPr lang="en-US" sz="2800" dirty="0"/>
          </a:p>
        </p:txBody>
      </p:sp>
      <p:sp>
        <p:nvSpPr>
          <p:cNvPr id="4" name="Content Placeholder 3">
            <a:extLst>
              <a:ext uri="{FF2B5EF4-FFF2-40B4-BE49-F238E27FC236}">
                <a16:creationId xmlns:a16="http://schemas.microsoft.com/office/drawing/2014/main" id="{9E6C10EF-6A4C-9F41-B01E-E1527493D49F}"/>
              </a:ext>
            </a:extLst>
          </p:cNvPr>
          <p:cNvSpPr>
            <a:spLocks noGrp="1"/>
          </p:cNvSpPr>
          <p:nvPr>
            <p:ph sz="half" idx="2"/>
          </p:nvPr>
        </p:nvSpPr>
        <p:spPr>
          <a:xfrm>
            <a:off x="5989320" y="1512277"/>
            <a:ext cx="4754880" cy="4797083"/>
          </a:xfrm>
        </p:spPr>
        <p:txBody>
          <a:bodyPr>
            <a:normAutofit/>
          </a:bodyPr>
          <a:lstStyle/>
          <a:p>
            <a:pPr algn="ctr"/>
            <a:r>
              <a:rPr lang="en-US" sz="2800" dirty="0"/>
              <a:t>Daniel Chen </a:t>
            </a:r>
          </a:p>
          <a:p>
            <a:pPr algn="ctr"/>
            <a:r>
              <a:rPr lang="en-US" sz="2800" dirty="0"/>
              <a:t>Cass Wilkinson </a:t>
            </a:r>
            <a:r>
              <a:rPr lang="en-US" sz="2800" dirty="0" err="1"/>
              <a:t>Saldaña</a:t>
            </a:r>
            <a:endParaRPr lang="en-US" sz="2800" dirty="0"/>
          </a:p>
          <a:p>
            <a:pPr algn="ctr"/>
            <a:r>
              <a:rPr lang="en-US" sz="2800" dirty="0"/>
              <a:t>Peter Higgins</a:t>
            </a:r>
          </a:p>
          <a:p>
            <a:pPr algn="ctr"/>
            <a:r>
              <a:rPr lang="en-US" sz="2800" dirty="0"/>
              <a:t>Bárbara </a:t>
            </a:r>
            <a:r>
              <a:rPr lang="en-US" sz="2800" dirty="0" err="1"/>
              <a:t>Bitarello</a:t>
            </a:r>
            <a:endParaRPr lang="en-US" sz="2800" dirty="0"/>
          </a:p>
          <a:p>
            <a:pPr algn="ctr"/>
            <a:r>
              <a:rPr lang="en-US" sz="2800" dirty="0"/>
              <a:t>Paul </a:t>
            </a:r>
            <a:r>
              <a:rPr lang="en-US" sz="2800" dirty="0" err="1"/>
              <a:t>Wildenhain</a:t>
            </a:r>
            <a:endParaRPr lang="en-US" sz="2800" dirty="0"/>
          </a:p>
          <a:p>
            <a:pPr algn="ctr"/>
            <a:r>
              <a:rPr lang="en-US" sz="2800" dirty="0"/>
              <a:t>Jake Riley</a:t>
            </a:r>
          </a:p>
          <a:p>
            <a:pPr algn="ctr"/>
            <a:r>
              <a:rPr lang="en-US" sz="2800" dirty="0"/>
              <a:t>Martin </a:t>
            </a:r>
            <a:r>
              <a:rPr lang="en-US" sz="2800" dirty="0" err="1"/>
              <a:t>Frigaard</a:t>
            </a:r>
            <a:endParaRPr lang="en-US" sz="2800" dirty="0"/>
          </a:p>
          <a:p>
            <a:pPr algn="ctr"/>
            <a:r>
              <a:rPr lang="en-US" sz="2800" dirty="0"/>
              <a:t>Zach </a:t>
            </a:r>
            <a:r>
              <a:rPr lang="en-US" sz="2800" dirty="0" err="1"/>
              <a:t>Dravis</a:t>
            </a:r>
            <a:endParaRPr lang="en-US" sz="2800" dirty="0"/>
          </a:p>
        </p:txBody>
      </p:sp>
      <p:pic>
        <p:nvPicPr>
          <p:cNvPr id="5" name="Picture 4">
            <a:extLst>
              <a:ext uri="{FF2B5EF4-FFF2-40B4-BE49-F238E27FC236}">
                <a16:creationId xmlns:a16="http://schemas.microsoft.com/office/drawing/2014/main" id="{731794CB-CE87-B048-8D7C-D4D5FE96A9FF}"/>
              </a:ext>
            </a:extLst>
          </p:cNvPr>
          <p:cNvPicPr>
            <a:picLocks noChangeAspect="1"/>
          </p:cNvPicPr>
          <p:nvPr/>
        </p:nvPicPr>
        <p:blipFill>
          <a:blip r:embed="rId3"/>
          <a:stretch>
            <a:fillRect/>
          </a:stretch>
        </p:blipFill>
        <p:spPr>
          <a:xfrm>
            <a:off x="4901274" y="2569681"/>
            <a:ext cx="1965779" cy="2288038"/>
          </a:xfrm>
          <a:prstGeom prst="rect">
            <a:avLst/>
          </a:prstGeom>
        </p:spPr>
      </p:pic>
    </p:spTree>
    <p:extLst>
      <p:ext uri="{BB962C8B-B14F-4D97-AF65-F5344CB8AC3E}">
        <p14:creationId xmlns:p14="http://schemas.microsoft.com/office/powerpoint/2010/main" val="13594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pic>
        <p:nvPicPr>
          <p:cNvPr id="3" name="Picture 2">
            <a:extLst>
              <a:ext uri="{FF2B5EF4-FFF2-40B4-BE49-F238E27FC236}">
                <a16:creationId xmlns:a16="http://schemas.microsoft.com/office/drawing/2014/main" id="{C18EFB20-05A4-F54A-B753-3A389D50E544}"/>
              </a:ext>
            </a:extLst>
          </p:cNvPr>
          <p:cNvPicPr>
            <a:picLocks noChangeAspect="1"/>
          </p:cNvPicPr>
          <p:nvPr/>
        </p:nvPicPr>
        <p:blipFill>
          <a:blip r:embed="rId3"/>
          <a:stretch>
            <a:fillRect/>
          </a:stretch>
        </p:blipFill>
        <p:spPr>
          <a:xfrm>
            <a:off x="4605958" y="1948892"/>
            <a:ext cx="2980083" cy="2960216"/>
          </a:xfrm>
          <a:prstGeom prst="rect">
            <a:avLst/>
          </a:prstGeom>
        </p:spPr>
      </p:pic>
      <p:sp>
        <p:nvSpPr>
          <p:cNvPr id="5" name="Rectangle 4">
            <a:extLst>
              <a:ext uri="{FF2B5EF4-FFF2-40B4-BE49-F238E27FC236}">
                <a16:creationId xmlns:a16="http://schemas.microsoft.com/office/drawing/2014/main" id="{23307750-B889-A548-82C7-C69736E4B7D8}"/>
              </a:ext>
            </a:extLst>
          </p:cNvPr>
          <p:cNvSpPr/>
          <p:nvPr/>
        </p:nvSpPr>
        <p:spPr>
          <a:xfrm>
            <a:off x="2453495" y="5477774"/>
            <a:ext cx="7285008" cy="707886"/>
          </a:xfrm>
          <a:prstGeom prst="rect">
            <a:avLst/>
          </a:prstGeom>
        </p:spPr>
        <p:txBody>
          <a:bodyPr wrap="none">
            <a:spAutoFit/>
          </a:bodyPr>
          <a:lstStyle/>
          <a:p>
            <a:r>
              <a:rPr lang="en-US" sz="4000" dirty="0">
                <a:hlinkClick r:id="rId4"/>
              </a:rPr>
              <a:t>https://bit.ly/rmed2020-101-post</a:t>
            </a:r>
            <a:endParaRPr lang="en-US" sz="4000" dirty="0"/>
          </a:p>
        </p:txBody>
      </p:sp>
    </p:spTree>
    <p:extLst>
      <p:ext uri="{BB962C8B-B14F-4D97-AF65-F5344CB8AC3E}">
        <p14:creationId xmlns:p14="http://schemas.microsoft.com/office/powerpoint/2010/main" val="349699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Do the following:</a:t>
            </a:r>
          </a:p>
          <a:p>
            <a:pPr marL="914400" indent="-914400">
              <a:buClr>
                <a:schemeClr val="accent4">
                  <a:lumMod val="75000"/>
                </a:schemeClr>
              </a:buClr>
              <a:buFont typeface="+mj-lt"/>
              <a:buAutoNum type="arabicPeriod"/>
            </a:pPr>
            <a:r>
              <a:rPr lang="en-US" sz="2800" dirty="0"/>
              <a:t>Knit the document to see what the dashboard looks like.</a:t>
            </a:r>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11464</TotalTime>
  <Words>1709</Words>
  <Application>Microsoft Macintosh PowerPoint</Application>
  <PresentationFormat>Widescreen</PresentationFormat>
  <Paragraphs>165</Paragraphs>
  <Slides>30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#2</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PowerPoint Presentation</vt:lpstr>
      <vt:lpstr>Thank You!</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620</cp:revision>
  <cp:lastPrinted>2019-02-19T22:36:37Z</cp:lastPrinted>
  <dcterms:created xsi:type="dcterms:W3CDTF">2018-02-01T22:00:01Z</dcterms:created>
  <dcterms:modified xsi:type="dcterms:W3CDTF">2022-08-15T22:54:27Z</dcterms:modified>
</cp:coreProperties>
</file>